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7"/>
  </p:handoutMasterIdLst>
  <p:sldIdLst>
    <p:sldId id="256" r:id="rId2"/>
    <p:sldId id="268" r:id="rId3"/>
    <p:sldId id="269" r:id="rId4"/>
    <p:sldId id="267" r:id="rId5"/>
    <p:sldId id="270" r:id="rId6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00FF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latin typeface="Arial" charset="0"/>
              </a:defRPr>
            </a:lvl1pPr>
          </a:lstStyle>
          <a:p>
            <a:fld id="{0C053E03-C8FF-446D-9979-9A81C63F75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1928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35121F8-1111-45C6-BBBD-F27743714F2D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9464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19465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66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67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9468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9469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0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1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2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3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9474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9475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76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77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9478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19479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80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81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82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83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9484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85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A5213F-2529-4380-B8B9-BC165A6687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794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C0725-F18E-4FD2-862F-F9E67AE024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8059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70AFA1-0BE8-4C09-85C2-96A0B47DA6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0668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606DD8-A64D-4027-BDD5-CE12145864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1223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AE1F7-3558-4F02-9C0F-B25CA4ED12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370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D840A9-2305-4909-B32E-2AD45FB6A0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6686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4A05DF-000E-467D-9207-47123C8527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2367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E9C22C-C203-40C6-B2A4-35E011948F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0529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6DDA5F-7C5F-4B53-8685-D3FF84FB17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9629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F7382B-F631-4392-A907-834AECAEEA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0258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903 w 2903"/>
              <a:gd name="T1" fmla="*/ 433 h 3686"/>
              <a:gd name="T2" fmla="*/ 2565 w 2903"/>
              <a:gd name="T3" fmla="*/ 80 h 3686"/>
              <a:gd name="T4" fmla="*/ 2241 w 2903"/>
              <a:gd name="T5" fmla="*/ 0 h 3686"/>
              <a:gd name="T6" fmla="*/ 110 w 2903"/>
              <a:gd name="T7" fmla="*/ 2811 h 3686"/>
              <a:gd name="T8" fmla="*/ 110 w 2903"/>
              <a:gd name="T9" fmla="*/ 3228 h 3686"/>
              <a:gd name="T10" fmla="*/ 0 w 2903"/>
              <a:gd name="T11" fmla="*/ 3631 h 3686"/>
              <a:gd name="T12" fmla="*/ 72 w 2903"/>
              <a:gd name="T13" fmla="*/ 3686 h 3686"/>
              <a:gd name="T14" fmla="*/ 441 w 2903"/>
              <a:gd name="T15" fmla="*/ 3355 h 3686"/>
              <a:gd name="T16" fmla="*/ 740 w 2903"/>
              <a:gd name="T17" fmla="*/ 3228 h 3686"/>
              <a:gd name="T18" fmla="*/ 2903 w 2903"/>
              <a:gd name="T19" fmla="*/ 433 h 3686"/>
              <a:gd name="T20" fmla="*/ 2903 w 2903"/>
              <a:gd name="T21" fmla="*/ 433 h 3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2D3210B-8D1D-45FC-AED8-FAA198AA97C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8440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293 w 2911"/>
              <a:gd name="T1" fmla="*/ 0 h 3703"/>
              <a:gd name="T2" fmla="*/ 130 w 2911"/>
              <a:gd name="T3" fmla="*/ 2835 h 3703"/>
              <a:gd name="T4" fmla="*/ 131 w 2911"/>
              <a:gd name="T5" fmla="*/ 3201 h 3703"/>
              <a:gd name="T6" fmla="*/ 0 w 2911"/>
              <a:gd name="T7" fmla="*/ 3633 h 3703"/>
              <a:gd name="T8" fmla="*/ 50 w 2911"/>
              <a:gd name="T9" fmla="*/ 3703 h 3703"/>
              <a:gd name="T10" fmla="*/ 422 w 2911"/>
              <a:gd name="T11" fmla="*/ 3352 h 3703"/>
              <a:gd name="T12" fmla="*/ 763 w 2911"/>
              <a:gd name="T13" fmla="*/ 3220 h 3703"/>
              <a:gd name="T14" fmla="*/ 2911 w 2911"/>
              <a:gd name="T15" fmla="*/ 428 h 3703"/>
              <a:gd name="T16" fmla="*/ 2589 w 2911"/>
              <a:gd name="T17" fmla="*/ 96 h 3703"/>
              <a:gd name="T18" fmla="*/ 2293 w 2911"/>
              <a:gd name="T19" fmla="*/ 0 h 3703"/>
              <a:gd name="T20" fmla="*/ 2293 w 2911"/>
              <a:gd name="T21" fmla="*/ 0 h 3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485 h 2777"/>
              <a:gd name="T2" fmla="*/ 432 w 2561"/>
              <a:gd name="T3" fmla="*/ 2553 h 2777"/>
              <a:gd name="T4" fmla="*/ 736 w 2561"/>
              <a:gd name="T5" fmla="*/ 2777 h 2777"/>
              <a:gd name="T6" fmla="*/ 2561 w 2561"/>
              <a:gd name="T7" fmla="*/ 399 h 2777"/>
              <a:gd name="T8" fmla="*/ 2118 w 2561"/>
              <a:gd name="T9" fmla="*/ 82 h 2777"/>
              <a:gd name="T10" fmla="*/ 1898 w 2561"/>
              <a:gd name="T11" fmla="*/ 0 h 2777"/>
              <a:gd name="T12" fmla="*/ 0 w 2561"/>
              <a:gd name="T13" fmla="*/ 2485 h 2777"/>
              <a:gd name="T14" fmla="*/ 0 w 2561"/>
              <a:gd name="T15" fmla="*/ 2485 h 2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844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8443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587 w 2177"/>
                <a:gd name="T1" fmla="*/ 1260 h 1298"/>
                <a:gd name="T2" fmla="*/ 1420 w 2177"/>
                <a:gd name="T3" fmla="*/ 1106 h 1298"/>
                <a:gd name="T4" fmla="*/ 1331 w 2177"/>
                <a:gd name="T5" fmla="*/ 477 h 1298"/>
                <a:gd name="T6" fmla="*/ 2139 w 2177"/>
                <a:gd name="T7" fmla="*/ 330 h 1298"/>
                <a:gd name="T8" fmla="*/ 2177 w 2177"/>
                <a:gd name="T9" fmla="*/ 203 h 1298"/>
                <a:gd name="T10" fmla="*/ 2099 w 2177"/>
                <a:gd name="T11" fmla="*/ 100 h 1298"/>
                <a:gd name="T12" fmla="*/ 1276 w 2177"/>
                <a:gd name="T13" fmla="*/ 211 h 1298"/>
                <a:gd name="T14" fmla="*/ 1219 w 2177"/>
                <a:gd name="T15" fmla="*/ 32 h 1298"/>
                <a:gd name="T16" fmla="*/ 1085 w 2177"/>
                <a:gd name="T17" fmla="*/ 0 h 1298"/>
                <a:gd name="T18" fmla="*/ 958 w 2177"/>
                <a:gd name="T19" fmla="*/ 28 h 1298"/>
                <a:gd name="T20" fmla="*/ 888 w 2177"/>
                <a:gd name="T21" fmla="*/ 106 h 1298"/>
                <a:gd name="T22" fmla="*/ 937 w 2177"/>
                <a:gd name="T23" fmla="*/ 285 h 1298"/>
                <a:gd name="T24" fmla="*/ 660 w 2177"/>
                <a:gd name="T25" fmla="*/ 441 h 1298"/>
                <a:gd name="T26" fmla="*/ 983 w 2177"/>
                <a:gd name="T27" fmla="*/ 473 h 1298"/>
                <a:gd name="T28" fmla="*/ 1112 w 2177"/>
                <a:gd name="T29" fmla="*/ 889 h 1298"/>
                <a:gd name="T30" fmla="*/ 141 w 2177"/>
                <a:gd name="T31" fmla="*/ 469 h 1298"/>
                <a:gd name="T32" fmla="*/ 46 w 2177"/>
                <a:gd name="T33" fmla="*/ 509 h 1298"/>
                <a:gd name="T34" fmla="*/ 0 w 2177"/>
                <a:gd name="T35" fmla="*/ 636 h 1298"/>
                <a:gd name="T36" fmla="*/ 55 w 2177"/>
                <a:gd name="T37" fmla="*/ 779 h 1298"/>
                <a:gd name="T38" fmla="*/ 1139 w 2177"/>
                <a:gd name="T39" fmla="*/ 1288 h 1298"/>
                <a:gd name="T40" fmla="*/ 1378 w 2177"/>
                <a:gd name="T41" fmla="*/ 1256 h 1298"/>
                <a:gd name="T42" fmla="*/ 1570 w 2177"/>
                <a:gd name="T43" fmla="*/ 1298 h 1298"/>
                <a:gd name="T44" fmla="*/ 1587 w 2177"/>
                <a:gd name="T45" fmla="*/ 1260 h 1298"/>
                <a:gd name="T46" fmla="*/ 1587 w 2177"/>
                <a:gd name="T47" fmla="*/ 126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44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7 h 258"/>
                <a:gd name="T2" fmla="*/ 120 w 143"/>
                <a:gd name="T3" fmla="*/ 0 h 258"/>
                <a:gd name="T4" fmla="*/ 143 w 143"/>
                <a:gd name="T5" fmla="*/ 233 h 258"/>
                <a:gd name="T6" fmla="*/ 8 w 143"/>
                <a:gd name="T7" fmla="*/ 258 h 258"/>
                <a:gd name="T8" fmla="*/ 0 w 143"/>
                <a:gd name="T9" fmla="*/ 7 h 258"/>
                <a:gd name="T10" fmla="*/ 0 w 143"/>
                <a:gd name="T11" fmla="*/ 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45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46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47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28 h 241"/>
                <a:gd name="T2" fmla="*/ 160 w 272"/>
                <a:gd name="T3" fmla="*/ 0 h 241"/>
                <a:gd name="T4" fmla="*/ 251 w 272"/>
                <a:gd name="T5" fmla="*/ 36 h 241"/>
                <a:gd name="T6" fmla="*/ 272 w 272"/>
                <a:gd name="T7" fmla="*/ 139 h 241"/>
                <a:gd name="T8" fmla="*/ 164 w 272"/>
                <a:gd name="T9" fmla="*/ 146 h 241"/>
                <a:gd name="T10" fmla="*/ 32 w 272"/>
                <a:gd name="T11" fmla="*/ 241 h 241"/>
                <a:gd name="T12" fmla="*/ 0 w 272"/>
                <a:gd name="T13" fmla="*/ 28 h 241"/>
                <a:gd name="T14" fmla="*/ 0 w 272"/>
                <a:gd name="T15" fmla="*/ 2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48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52 w 152"/>
                <a:gd name="T1" fmla="*/ 4 h 224"/>
                <a:gd name="T2" fmla="*/ 152 w 152"/>
                <a:gd name="T3" fmla="*/ 224 h 224"/>
                <a:gd name="T4" fmla="*/ 0 w 152"/>
                <a:gd name="T5" fmla="*/ 8 h 224"/>
                <a:gd name="T6" fmla="*/ 72 w 152"/>
                <a:gd name="T7" fmla="*/ 0 h 224"/>
                <a:gd name="T8" fmla="*/ 152 w 152"/>
                <a:gd name="T9" fmla="*/ 4 h 224"/>
                <a:gd name="T10" fmla="*/ 152 w 152"/>
                <a:gd name="T11" fmla="*/ 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49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80 h 764"/>
                <a:gd name="T2" fmla="*/ 87 w 386"/>
                <a:gd name="T3" fmla="*/ 0 h 764"/>
                <a:gd name="T4" fmla="*/ 232 w 386"/>
                <a:gd name="T5" fmla="*/ 6 h 764"/>
                <a:gd name="T6" fmla="*/ 386 w 386"/>
                <a:gd name="T7" fmla="*/ 764 h 764"/>
                <a:gd name="T8" fmla="*/ 279 w 386"/>
                <a:gd name="T9" fmla="*/ 720 h 764"/>
                <a:gd name="T10" fmla="*/ 152 w 386"/>
                <a:gd name="T11" fmla="*/ 677 h 764"/>
                <a:gd name="T12" fmla="*/ 0 w 386"/>
                <a:gd name="T13" fmla="*/ 80 h 764"/>
                <a:gd name="T14" fmla="*/ 0 w 386"/>
                <a:gd name="T15" fmla="*/ 8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0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692 w 728"/>
                <a:gd name="T1" fmla="*/ 0 h 348"/>
                <a:gd name="T2" fmla="*/ 0 w 728"/>
                <a:gd name="T3" fmla="*/ 106 h 348"/>
                <a:gd name="T4" fmla="*/ 28 w 728"/>
                <a:gd name="T5" fmla="*/ 348 h 348"/>
                <a:gd name="T6" fmla="*/ 715 w 728"/>
                <a:gd name="T7" fmla="*/ 237 h 348"/>
                <a:gd name="T8" fmla="*/ 728 w 728"/>
                <a:gd name="T9" fmla="*/ 43 h 348"/>
                <a:gd name="T10" fmla="*/ 692 w 728"/>
                <a:gd name="T11" fmla="*/ 0 h 348"/>
                <a:gd name="T12" fmla="*/ 692 w 728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51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272 w 312"/>
                <a:gd name="T1" fmla="*/ 0 h 135"/>
                <a:gd name="T2" fmla="*/ 0 w 312"/>
                <a:gd name="T3" fmla="*/ 78 h 135"/>
                <a:gd name="T4" fmla="*/ 312 w 312"/>
                <a:gd name="T5" fmla="*/ 135 h 135"/>
                <a:gd name="T6" fmla="*/ 272 w 312"/>
                <a:gd name="T7" fmla="*/ 0 h 135"/>
                <a:gd name="T8" fmla="*/ 272 w 312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8452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8453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845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07 h 175"/>
                    <a:gd name="T2" fmla="*/ 114 w 313"/>
                    <a:gd name="T3" fmla="*/ 10 h 175"/>
                    <a:gd name="T4" fmla="*/ 213 w 313"/>
                    <a:gd name="T5" fmla="*/ 0 h 175"/>
                    <a:gd name="T6" fmla="*/ 292 w 313"/>
                    <a:gd name="T7" fmla="*/ 27 h 175"/>
                    <a:gd name="T8" fmla="*/ 313 w 313"/>
                    <a:gd name="T9" fmla="*/ 91 h 175"/>
                    <a:gd name="T10" fmla="*/ 167 w 313"/>
                    <a:gd name="T11" fmla="*/ 67 h 175"/>
                    <a:gd name="T12" fmla="*/ 74 w 313"/>
                    <a:gd name="T13" fmla="*/ 101 h 175"/>
                    <a:gd name="T14" fmla="*/ 13 w 313"/>
                    <a:gd name="T15" fmla="*/ 175 h 175"/>
                    <a:gd name="T16" fmla="*/ 0 w 313"/>
                    <a:gd name="T17" fmla="*/ 107 h 175"/>
                    <a:gd name="T18" fmla="*/ 0 w 313"/>
                    <a:gd name="T19" fmla="*/ 107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5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40 h 266"/>
                    <a:gd name="T2" fmla="*/ 160 w 230"/>
                    <a:gd name="T3" fmla="*/ 266 h 266"/>
                    <a:gd name="T4" fmla="*/ 230 w 230"/>
                    <a:gd name="T5" fmla="*/ 251 h 266"/>
                    <a:gd name="T6" fmla="*/ 223 w 230"/>
                    <a:gd name="T7" fmla="*/ 17 h 266"/>
                    <a:gd name="T8" fmla="*/ 166 w 230"/>
                    <a:gd name="T9" fmla="*/ 0 h 266"/>
                    <a:gd name="T10" fmla="*/ 179 w 230"/>
                    <a:gd name="T11" fmla="*/ 197 h 266"/>
                    <a:gd name="T12" fmla="*/ 71 w 230"/>
                    <a:gd name="T13" fmla="*/ 4 h 266"/>
                    <a:gd name="T14" fmla="*/ 0 w 230"/>
                    <a:gd name="T15" fmla="*/ 40 h 266"/>
                    <a:gd name="T16" fmla="*/ 0 w 230"/>
                    <a:gd name="T17" fmla="*/ 4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5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9 h 234"/>
                    <a:gd name="T2" fmla="*/ 36 w 87"/>
                    <a:gd name="T3" fmla="*/ 93 h 234"/>
                    <a:gd name="T4" fmla="*/ 44 w 87"/>
                    <a:gd name="T5" fmla="*/ 154 h 234"/>
                    <a:gd name="T6" fmla="*/ 27 w 87"/>
                    <a:gd name="T7" fmla="*/ 234 h 234"/>
                    <a:gd name="T8" fmla="*/ 80 w 87"/>
                    <a:gd name="T9" fmla="*/ 220 h 234"/>
                    <a:gd name="T10" fmla="*/ 87 w 87"/>
                    <a:gd name="T11" fmla="*/ 116 h 234"/>
                    <a:gd name="T12" fmla="*/ 46 w 87"/>
                    <a:gd name="T13" fmla="*/ 0 h 234"/>
                    <a:gd name="T14" fmla="*/ 0 w 87"/>
                    <a:gd name="T15" fmla="*/ 19 h 234"/>
                    <a:gd name="T16" fmla="*/ 0 w 87"/>
                    <a:gd name="T17" fmla="*/ 19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8457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8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9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24 w 213"/>
                  <a:gd name="T1" fmla="*/ 0 h 478"/>
                  <a:gd name="T2" fmla="*/ 91 w 213"/>
                  <a:gd name="T3" fmla="*/ 25 h 478"/>
                  <a:gd name="T4" fmla="*/ 80 w 213"/>
                  <a:gd name="T5" fmla="*/ 192 h 478"/>
                  <a:gd name="T6" fmla="*/ 106 w 213"/>
                  <a:gd name="T7" fmla="*/ 327 h 478"/>
                  <a:gd name="T8" fmla="*/ 213 w 213"/>
                  <a:gd name="T9" fmla="*/ 451 h 478"/>
                  <a:gd name="T10" fmla="*/ 97 w 213"/>
                  <a:gd name="T11" fmla="*/ 478 h 478"/>
                  <a:gd name="T12" fmla="*/ 30 w 213"/>
                  <a:gd name="T13" fmla="*/ 344 h 478"/>
                  <a:gd name="T14" fmla="*/ 0 w 213"/>
                  <a:gd name="T15" fmla="*/ 57 h 478"/>
                  <a:gd name="T16" fmla="*/ 24 w 213"/>
                  <a:gd name="T17" fmla="*/ 0 h 478"/>
                  <a:gd name="T18" fmla="*/ 24 w 213"/>
                  <a:gd name="T19" fmla="*/ 0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8460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8461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10 w 150"/>
                    <a:gd name="T1" fmla="*/ 0 h 173"/>
                    <a:gd name="T2" fmla="*/ 40 w 150"/>
                    <a:gd name="T3" fmla="*/ 66 h 173"/>
                    <a:gd name="T4" fmla="*/ 0 w 150"/>
                    <a:gd name="T5" fmla="*/ 173 h 173"/>
                    <a:gd name="T6" fmla="*/ 80 w 150"/>
                    <a:gd name="T7" fmla="*/ 160 h 173"/>
                    <a:gd name="T8" fmla="*/ 103 w 150"/>
                    <a:gd name="T9" fmla="*/ 84 h 173"/>
                    <a:gd name="T10" fmla="*/ 150 w 150"/>
                    <a:gd name="T11" fmla="*/ 27 h 173"/>
                    <a:gd name="T12" fmla="*/ 110 w 150"/>
                    <a:gd name="T13" fmla="*/ 0 h 173"/>
                    <a:gd name="T14" fmla="*/ 110 w 150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62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156 w 1684"/>
                    <a:gd name="T1" fmla="*/ 0 h 880"/>
                    <a:gd name="T2" fmla="*/ 63 w 1684"/>
                    <a:gd name="T3" fmla="*/ 52 h 880"/>
                    <a:gd name="T4" fmla="*/ 0 w 1684"/>
                    <a:gd name="T5" fmla="*/ 208 h 880"/>
                    <a:gd name="T6" fmla="*/ 67 w 1684"/>
                    <a:gd name="T7" fmla="*/ 358 h 880"/>
                    <a:gd name="T8" fmla="*/ 1182 w 1684"/>
                    <a:gd name="T9" fmla="*/ 867 h 880"/>
                    <a:gd name="T10" fmla="*/ 1422 w 1684"/>
                    <a:gd name="T11" fmla="*/ 835 h 880"/>
                    <a:gd name="T12" fmla="*/ 1616 w 1684"/>
                    <a:gd name="T13" fmla="*/ 880 h 880"/>
                    <a:gd name="T14" fmla="*/ 1684 w 1684"/>
                    <a:gd name="T15" fmla="*/ 808 h 880"/>
                    <a:gd name="T16" fmla="*/ 1502 w 1684"/>
                    <a:gd name="T17" fmla="*/ 664 h 880"/>
                    <a:gd name="T18" fmla="*/ 1428 w 1684"/>
                    <a:gd name="T19" fmla="*/ 512 h 880"/>
                    <a:gd name="T20" fmla="*/ 1369 w 1684"/>
                    <a:gd name="T21" fmla="*/ 527 h 880"/>
                    <a:gd name="T22" fmla="*/ 1439 w 1684"/>
                    <a:gd name="T23" fmla="*/ 664 h 880"/>
                    <a:gd name="T24" fmla="*/ 1578 w 1684"/>
                    <a:gd name="T25" fmla="*/ 810 h 880"/>
                    <a:gd name="T26" fmla="*/ 1413 w 1684"/>
                    <a:gd name="T27" fmla="*/ 787 h 880"/>
                    <a:gd name="T28" fmla="*/ 1219 w 1684"/>
                    <a:gd name="T29" fmla="*/ 814 h 880"/>
                    <a:gd name="T30" fmla="*/ 1255 w 1684"/>
                    <a:gd name="T31" fmla="*/ 650 h 880"/>
                    <a:gd name="T32" fmla="*/ 1338 w 1684"/>
                    <a:gd name="T33" fmla="*/ 538 h 880"/>
                    <a:gd name="T34" fmla="*/ 1241 w 1684"/>
                    <a:gd name="T35" fmla="*/ 552 h 880"/>
                    <a:gd name="T36" fmla="*/ 1165 w 1684"/>
                    <a:gd name="T37" fmla="*/ 658 h 880"/>
                    <a:gd name="T38" fmla="*/ 1139 w 1684"/>
                    <a:gd name="T39" fmla="*/ 791 h 880"/>
                    <a:gd name="T40" fmla="*/ 107 w 1684"/>
                    <a:gd name="T41" fmla="*/ 310 h 880"/>
                    <a:gd name="T42" fmla="*/ 80 w 1684"/>
                    <a:gd name="T43" fmla="*/ 215 h 880"/>
                    <a:gd name="T44" fmla="*/ 103 w 1684"/>
                    <a:gd name="T45" fmla="*/ 95 h 880"/>
                    <a:gd name="T46" fmla="*/ 217 w 1684"/>
                    <a:gd name="T47" fmla="*/ 0 h 880"/>
                    <a:gd name="T48" fmla="*/ 156 w 1684"/>
                    <a:gd name="T49" fmla="*/ 0 h 880"/>
                    <a:gd name="T50" fmla="*/ 156 w 1684"/>
                    <a:gd name="T51" fmla="*/ 0 h 8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63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16 w 160"/>
                    <a:gd name="T1" fmla="*/ 0 h 335"/>
                    <a:gd name="T2" fmla="*/ 19 w 160"/>
                    <a:gd name="T3" fmla="*/ 106 h 335"/>
                    <a:gd name="T4" fmla="*/ 0 w 160"/>
                    <a:gd name="T5" fmla="*/ 230 h 335"/>
                    <a:gd name="T6" fmla="*/ 33 w 160"/>
                    <a:gd name="T7" fmla="*/ 314 h 335"/>
                    <a:gd name="T8" fmla="*/ 94 w 160"/>
                    <a:gd name="T9" fmla="*/ 335 h 335"/>
                    <a:gd name="T10" fmla="*/ 76 w 160"/>
                    <a:gd name="T11" fmla="*/ 154 h 335"/>
                    <a:gd name="T12" fmla="*/ 160 w 160"/>
                    <a:gd name="T13" fmla="*/ 17 h 335"/>
                    <a:gd name="T14" fmla="*/ 116 w 160"/>
                    <a:gd name="T15" fmla="*/ 0 h 335"/>
                    <a:gd name="T16" fmla="*/ 116 w 160"/>
                    <a:gd name="T17" fmla="*/ 0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64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18 w 642"/>
                    <a:gd name="T1" fmla="*/ 896 h 1188"/>
                    <a:gd name="T2" fmla="*/ 0 w 642"/>
                    <a:gd name="T3" fmla="*/ 124 h 1188"/>
                    <a:gd name="T4" fmla="*/ 81 w 642"/>
                    <a:gd name="T5" fmla="*/ 38 h 1188"/>
                    <a:gd name="T6" fmla="*/ 258 w 642"/>
                    <a:gd name="T7" fmla="*/ 0 h 1188"/>
                    <a:gd name="T8" fmla="*/ 399 w 642"/>
                    <a:gd name="T9" fmla="*/ 57 h 1188"/>
                    <a:gd name="T10" fmla="*/ 642 w 642"/>
                    <a:gd name="T11" fmla="*/ 1188 h 1188"/>
                    <a:gd name="T12" fmla="*/ 555 w 642"/>
                    <a:gd name="T13" fmla="*/ 1091 h 1188"/>
                    <a:gd name="T14" fmla="*/ 355 w 642"/>
                    <a:gd name="T15" fmla="*/ 97 h 1188"/>
                    <a:gd name="T16" fmla="*/ 226 w 642"/>
                    <a:gd name="T17" fmla="*/ 61 h 1188"/>
                    <a:gd name="T18" fmla="*/ 119 w 642"/>
                    <a:gd name="T19" fmla="*/ 74 h 1188"/>
                    <a:gd name="T20" fmla="*/ 76 w 642"/>
                    <a:gd name="T21" fmla="*/ 141 h 1188"/>
                    <a:gd name="T22" fmla="*/ 306 w 642"/>
                    <a:gd name="T23" fmla="*/ 924 h 1188"/>
                    <a:gd name="T24" fmla="*/ 218 w 642"/>
                    <a:gd name="T25" fmla="*/ 896 h 1188"/>
                    <a:gd name="T26" fmla="*/ 218 w 642"/>
                    <a:gd name="T27" fmla="*/ 896 h 1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65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27 h 504"/>
                    <a:gd name="T2" fmla="*/ 76 w 192"/>
                    <a:gd name="T3" fmla="*/ 194 h 504"/>
                    <a:gd name="T4" fmla="*/ 113 w 192"/>
                    <a:gd name="T5" fmla="*/ 318 h 504"/>
                    <a:gd name="T6" fmla="*/ 116 w 192"/>
                    <a:gd name="T7" fmla="*/ 504 h 504"/>
                    <a:gd name="T8" fmla="*/ 192 w 192"/>
                    <a:gd name="T9" fmla="*/ 504 h 504"/>
                    <a:gd name="T10" fmla="*/ 187 w 192"/>
                    <a:gd name="T11" fmla="*/ 360 h 504"/>
                    <a:gd name="T12" fmla="*/ 162 w 192"/>
                    <a:gd name="T13" fmla="*/ 208 h 504"/>
                    <a:gd name="T14" fmla="*/ 99 w 192"/>
                    <a:gd name="T15" fmla="*/ 59 h 504"/>
                    <a:gd name="T16" fmla="*/ 63 w 192"/>
                    <a:gd name="T17" fmla="*/ 0 h 504"/>
                    <a:gd name="T18" fmla="*/ 0 w 192"/>
                    <a:gd name="T19" fmla="*/ 27 h 504"/>
                    <a:gd name="T20" fmla="*/ 0 w 192"/>
                    <a:gd name="T21" fmla="*/ 27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66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297 w 390"/>
                    <a:gd name="T1" fmla="*/ 0 h 269"/>
                    <a:gd name="T2" fmla="*/ 257 w 390"/>
                    <a:gd name="T3" fmla="*/ 17 h 269"/>
                    <a:gd name="T4" fmla="*/ 253 w 390"/>
                    <a:gd name="T5" fmla="*/ 66 h 269"/>
                    <a:gd name="T6" fmla="*/ 0 w 390"/>
                    <a:gd name="T7" fmla="*/ 169 h 269"/>
                    <a:gd name="T8" fmla="*/ 0 w 390"/>
                    <a:gd name="T9" fmla="*/ 222 h 269"/>
                    <a:gd name="T10" fmla="*/ 284 w 390"/>
                    <a:gd name="T11" fmla="*/ 226 h 269"/>
                    <a:gd name="T12" fmla="*/ 320 w 390"/>
                    <a:gd name="T13" fmla="*/ 269 h 269"/>
                    <a:gd name="T14" fmla="*/ 390 w 390"/>
                    <a:gd name="T15" fmla="*/ 266 h 269"/>
                    <a:gd name="T16" fmla="*/ 383 w 390"/>
                    <a:gd name="T17" fmla="*/ 190 h 269"/>
                    <a:gd name="T18" fmla="*/ 116 w 390"/>
                    <a:gd name="T19" fmla="*/ 176 h 269"/>
                    <a:gd name="T20" fmla="*/ 333 w 390"/>
                    <a:gd name="T21" fmla="*/ 89 h 269"/>
                    <a:gd name="T22" fmla="*/ 297 w 390"/>
                    <a:gd name="T23" fmla="*/ 0 h 269"/>
                    <a:gd name="T24" fmla="*/ 297 w 390"/>
                    <a:gd name="T25" fmla="*/ 0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67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31 h 424"/>
                    <a:gd name="T2" fmla="*/ 863 w 941"/>
                    <a:gd name="T3" fmla="*/ 0 h 424"/>
                    <a:gd name="T4" fmla="*/ 926 w 941"/>
                    <a:gd name="T5" fmla="*/ 78 h 424"/>
                    <a:gd name="T6" fmla="*/ 941 w 941"/>
                    <a:gd name="T7" fmla="*/ 181 h 424"/>
                    <a:gd name="T8" fmla="*/ 903 w 941"/>
                    <a:gd name="T9" fmla="*/ 282 h 424"/>
                    <a:gd name="T10" fmla="*/ 57 w 941"/>
                    <a:gd name="T11" fmla="*/ 424 h 424"/>
                    <a:gd name="T12" fmla="*/ 53 w 941"/>
                    <a:gd name="T13" fmla="*/ 384 h 424"/>
                    <a:gd name="T14" fmla="*/ 863 w 941"/>
                    <a:gd name="T15" fmla="*/ 242 h 424"/>
                    <a:gd name="T16" fmla="*/ 893 w 941"/>
                    <a:gd name="T17" fmla="*/ 145 h 424"/>
                    <a:gd name="T18" fmla="*/ 840 w 941"/>
                    <a:gd name="T19" fmla="*/ 57 h 424"/>
                    <a:gd name="T20" fmla="*/ 0 w 941"/>
                    <a:gd name="T21" fmla="*/ 185 h 424"/>
                    <a:gd name="T22" fmla="*/ 0 w 941"/>
                    <a:gd name="T23" fmla="*/ 131 h 424"/>
                    <a:gd name="T24" fmla="*/ 0 w 941"/>
                    <a:gd name="T25" fmla="*/ 13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68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26 h 173"/>
                    <a:gd name="T2" fmla="*/ 66 w 488"/>
                    <a:gd name="T3" fmla="*/ 173 h 173"/>
                    <a:gd name="T4" fmla="*/ 222 w 488"/>
                    <a:gd name="T5" fmla="*/ 166 h 173"/>
                    <a:gd name="T6" fmla="*/ 418 w 488"/>
                    <a:gd name="T7" fmla="*/ 116 h 173"/>
                    <a:gd name="T8" fmla="*/ 488 w 488"/>
                    <a:gd name="T9" fmla="*/ 42 h 173"/>
                    <a:gd name="T10" fmla="*/ 443 w 488"/>
                    <a:gd name="T11" fmla="*/ 2 h 173"/>
                    <a:gd name="T12" fmla="*/ 253 w 488"/>
                    <a:gd name="T13" fmla="*/ 0 h 173"/>
                    <a:gd name="T14" fmla="*/ 110 w 488"/>
                    <a:gd name="T15" fmla="*/ 12 h 173"/>
                    <a:gd name="T16" fmla="*/ 15 w 488"/>
                    <a:gd name="T17" fmla="*/ 76 h 173"/>
                    <a:gd name="T18" fmla="*/ 112 w 488"/>
                    <a:gd name="T19" fmla="*/ 95 h 173"/>
                    <a:gd name="T20" fmla="*/ 275 w 488"/>
                    <a:gd name="T21" fmla="*/ 53 h 173"/>
                    <a:gd name="T22" fmla="*/ 416 w 488"/>
                    <a:gd name="T23" fmla="*/ 53 h 173"/>
                    <a:gd name="T24" fmla="*/ 268 w 488"/>
                    <a:gd name="T25" fmla="*/ 110 h 173"/>
                    <a:gd name="T26" fmla="*/ 142 w 488"/>
                    <a:gd name="T27" fmla="*/ 126 h 173"/>
                    <a:gd name="T28" fmla="*/ 0 w 488"/>
                    <a:gd name="T29" fmla="*/ 126 h 173"/>
                    <a:gd name="T30" fmla="*/ 0 w 488"/>
                    <a:gd name="T31" fmla="*/ 126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846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8470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71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472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8473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8474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123 w 245"/>
                  <a:gd name="T1" fmla="*/ 9 h 806"/>
                  <a:gd name="T2" fmla="*/ 131 w 245"/>
                  <a:gd name="T3" fmla="*/ 342 h 806"/>
                  <a:gd name="T4" fmla="*/ 0 w 245"/>
                  <a:gd name="T5" fmla="*/ 806 h 806"/>
                  <a:gd name="T6" fmla="*/ 79 w 245"/>
                  <a:gd name="T7" fmla="*/ 789 h 806"/>
                  <a:gd name="T8" fmla="*/ 218 w 245"/>
                  <a:gd name="T9" fmla="*/ 376 h 806"/>
                  <a:gd name="T10" fmla="*/ 245 w 245"/>
                  <a:gd name="T11" fmla="*/ 0 h 806"/>
                  <a:gd name="T12" fmla="*/ 123 w 245"/>
                  <a:gd name="T13" fmla="*/ 9 h 806"/>
                  <a:gd name="T14" fmla="*/ 123 w 245"/>
                  <a:gd name="T15" fmla="*/ 9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8475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8476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298 w 604"/>
                    <a:gd name="T3" fmla="*/ 184 h 349"/>
                    <a:gd name="T4" fmla="*/ 500 w 604"/>
                    <a:gd name="T5" fmla="*/ 349 h 349"/>
                    <a:gd name="T6" fmla="*/ 604 w 604"/>
                    <a:gd name="T7" fmla="*/ 140 h 349"/>
                    <a:gd name="T8" fmla="*/ 359 w 604"/>
                    <a:gd name="T9" fmla="*/ 9 h 349"/>
                    <a:gd name="T10" fmla="*/ 464 w 604"/>
                    <a:gd name="T11" fmla="*/ 184 h 349"/>
                    <a:gd name="T12" fmla="*/ 131 w 604"/>
                    <a:gd name="T13" fmla="*/ 17 h 349"/>
                    <a:gd name="T14" fmla="*/ 0 w 604"/>
                    <a:gd name="T15" fmla="*/ 0 h 349"/>
                    <a:gd name="T16" fmla="*/ 0 w 604"/>
                    <a:gd name="T17" fmla="*/ 0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77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>
                    <a:gd name="T0" fmla="*/ 741 w 1064"/>
                    <a:gd name="T1" fmla="*/ 129 h 1230"/>
                    <a:gd name="T2" fmla="*/ 485 w 1064"/>
                    <a:gd name="T3" fmla="*/ 352 h 1230"/>
                    <a:gd name="T4" fmla="*/ 163 w 1064"/>
                    <a:gd name="T5" fmla="*/ 762 h 1230"/>
                    <a:gd name="T6" fmla="*/ 0 w 1064"/>
                    <a:gd name="T7" fmla="*/ 1101 h 1230"/>
                    <a:gd name="T8" fmla="*/ 59 w 1064"/>
                    <a:gd name="T9" fmla="*/ 1230 h 1230"/>
                    <a:gd name="T10" fmla="*/ 262 w 1064"/>
                    <a:gd name="T11" fmla="*/ 1201 h 1230"/>
                    <a:gd name="T12" fmla="*/ 578 w 1064"/>
                    <a:gd name="T13" fmla="*/ 914 h 1230"/>
                    <a:gd name="T14" fmla="*/ 876 w 1064"/>
                    <a:gd name="T15" fmla="*/ 534 h 1230"/>
                    <a:gd name="T16" fmla="*/ 1034 w 1064"/>
                    <a:gd name="T17" fmla="*/ 270 h 1230"/>
                    <a:gd name="T18" fmla="*/ 1064 w 1064"/>
                    <a:gd name="T19" fmla="*/ 84 h 1230"/>
                    <a:gd name="T20" fmla="*/ 977 w 1064"/>
                    <a:gd name="T21" fmla="*/ 0 h 1230"/>
                    <a:gd name="T22" fmla="*/ 836 w 1064"/>
                    <a:gd name="T23" fmla="*/ 65 h 1230"/>
                    <a:gd name="T24" fmla="*/ 969 w 1064"/>
                    <a:gd name="T25" fmla="*/ 107 h 1230"/>
                    <a:gd name="T26" fmla="*/ 876 w 1064"/>
                    <a:gd name="T27" fmla="*/ 352 h 1230"/>
                    <a:gd name="T28" fmla="*/ 690 w 1064"/>
                    <a:gd name="T29" fmla="*/ 656 h 1230"/>
                    <a:gd name="T30" fmla="*/ 350 w 1064"/>
                    <a:gd name="T31" fmla="*/ 1008 h 1230"/>
                    <a:gd name="T32" fmla="*/ 116 w 1064"/>
                    <a:gd name="T33" fmla="*/ 1114 h 1230"/>
                    <a:gd name="T34" fmla="*/ 135 w 1064"/>
                    <a:gd name="T35" fmla="*/ 943 h 1230"/>
                    <a:gd name="T36" fmla="*/ 437 w 1064"/>
                    <a:gd name="T37" fmla="*/ 504 h 1230"/>
                    <a:gd name="T38" fmla="*/ 831 w 1064"/>
                    <a:gd name="T39" fmla="*/ 118 h 1230"/>
                    <a:gd name="T40" fmla="*/ 741 w 1064"/>
                    <a:gd name="T41" fmla="*/ 129 h 1230"/>
                    <a:gd name="T42" fmla="*/ 741 w 1064"/>
                    <a:gd name="T43" fmla="*/ 129 h 1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78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>
                    <a:gd name="T0" fmla="*/ 1941 w 2002"/>
                    <a:gd name="T1" fmla="*/ 0 h 2521"/>
                    <a:gd name="T2" fmla="*/ 0 w 2002"/>
                    <a:gd name="T3" fmla="*/ 2521 h 2521"/>
                    <a:gd name="T4" fmla="*/ 192 w 2002"/>
                    <a:gd name="T5" fmla="*/ 2450 h 2521"/>
                    <a:gd name="T6" fmla="*/ 2002 w 2002"/>
                    <a:gd name="T7" fmla="*/ 61 h 2521"/>
                    <a:gd name="T8" fmla="*/ 1941 w 2002"/>
                    <a:gd name="T9" fmla="*/ 0 h 2521"/>
                    <a:gd name="T10" fmla="*/ 1941 w 2002"/>
                    <a:gd name="T11" fmla="*/ 0 h 2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79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95 w 3007"/>
                    <a:gd name="T1" fmla="*/ 2844 h 3771"/>
                    <a:gd name="T2" fmla="*/ 394 w 3007"/>
                    <a:gd name="T3" fmla="*/ 2834 h 3771"/>
                    <a:gd name="T4" fmla="*/ 821 w 3007"/>
                    <a:gd name="T5" fmla="*/ 3009 h 3771"/>
                    <a:gd name="T6" fmla="*/ 681 w 3007"/>
                    <a:gd name="T7" fmla="*/ 2817 h 3771"/>
                    <a:gd name="T8" fmla="*/ 367 w 3007"/>
                    <a:gd name="T9" fmla="*/ 2703 h 3771"/>
                    <a:gd name="T10" fmla="*/ 637 w 3007"/>
                    <a:gd name="T11" fmla="*/ 2720 h 3771"/>
                    <a:gd name="T12" fmla="*/ 979 w 3007"/>
                    <a:gd name="T13" fmla="*/ 2870 h 3771"/>
                    <a:gd name="T14" fmla="*/ 2859 w 3007"/>
                    <a:gd name="T15" fmla="*/ 420 h 3771"/>
                    <a:gd name="T16" fmla="*/ 2578 w 3007"/>
                    <a:gd name="T17" fmla="*/ 148 h 3771"/>
                    <a:gd name="T18" fmla="*/ 2308 w 3007"/>
                    <a:gd name="T19" fmla="*/ 0 h 3771"/>
                    <a:gd name="T20" fmla="*/ 2692 w 3007"/>
                    <a:gd name="T21" fmla="*/ 78 h 3771"/>
                    <a:gd name="T22" fmla="*/ 3007 w 3007"/>
                    <a:gd name="T23" fmla="*/ 428 h 3771"/>
                    <a:gd name="T24" fmla="*/ 831 w 3007"/>
                    <a:gd name="T25" fmla="*/ 3273 h 3771"/>
                    <a:gd name="T26" fmla="*/ 481 w 3007"/>
                    <a:gd name="T27" fmla="*/ 3412 h 3771"/>
                    <a:gd name="T28" fmla="*/ 105 w 3007"/>
                    <a:gd name="T29" fmla="*/ 3771 h 3771"/>
                    <a:gd name="T30" fmla="*/ 0 w 3007"/>
                    <a:gd name="T31" fmla="*/ 3667 h 3771"/>
                    <a:gd name="T32" fmla="*/ 131 w 3007"/>
                    <a:gd name="T33" fmla="*/ 3631 h 3771"/>
                    <a:gd name="T34" fmla="*/ 376 w 3007"/>
                    <a:gd name="T35" fmla="*/ 3385 h 3771"/>
                    <a:gd name="T36" fmla="*/ 165 w 3007"/>
                    <a:gd name="T37" fmla="*/ 3273 h 3771"/>
                    <a:gd name="T38" fmla="*/ 165 w 3007"/>
                    <a:gd name="T39" fmla="*/ 3176 h 3771"/>
                    <a:gd name="T40" fmla="*/ 411 w 3007"/>
                    <a:gd name="T41" fmla="*/ 3298 h 3771"/>
                    <a:gd name="T42" fmla="*/ 411 w 3007"/>
                    <a:gd name="T43" fmla="*/ 3186 h 3771"/>
                    <a:gd name="T44" fmla="*/ 603 w 3007"/>
                    <a:gd name="T45" fmla="*/ 3220 h 3771"/>
                    <a:gd name="T46" fmla="*/ 428 w 3007"/>
                    <a:gd name="T47" fmla="*/ 3079 h 3771"/>
                    <a:gd name="T48" fmla="*/ 629 w 3007"/>
                    <a:gd name="T49" fmla="*/ 3062 h 3771"/>
                    <a:gd name="T50" fmla="*/ 95 w 3007"/>
                    <a:gd name="T51" fmla="*/ 2844 h 3771"/>
                    <a:gd name="T52" fmla="*/ 95 w 3007"/>
                    <a:gd name="T53" fmla="*/ 2844 h 3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80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>
                    <a:gd name="T0" fmla="*/ 0 w 673"/>
                    <a:gd name="T1" fmla="*/ 80 h 342"/>
                    <a:gd name="T2" fmla="*/ 255 w 673"/>
                    <a:gd name="T3" fmla="*/ 106 h 342"/>
                    <a:gd name="T4" fmla="*/ 639 w 673"/>
                    <a:gd name="T5" fmla="*/ 342 h 342"/>
                    <a:gd name="T6" fmla="*/ 673 w 673"/>
                    <a:gd name="T7" fmla="*/ 289 h 342"/>
                    <a:gd name="T8" fmla="*/ 447 w 673"/>
                    <a:gd name="T9" fmla="*/ 114 h 342"/>
                    <a:gd name="T10" fmla="*/ 26 w 673"/>
                    <a:gd name="T11" fmla="*/ 0 h 342"/>
                    <a:gd name="T12" fmla="*/ 0 w 673"/>
                    <a:gd name="T13" fmla="*/ 80 h 342"/>
                    <a:gd name="T14" fmla="*/ 0 w 673"/>
                    <a:gd name="T15" fmla="*/ 80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81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>
                    <a:gd name="T0" fmla="*/ 0 w 716"/>
                    <a:gd name="T1" fmla="*/ 78 h 403"/>
                    <a:gd name="T2" fmla="*/ 340 w 716"/>
                    <a:gd name="T3" fmla="*/ 148 h 403"/>
                    <a:gd name="T4" fmla="*/ 638 w 716"/>
                    <a:gd name="T5" fmla="*/ 403 h 403"/>
                    <a:gd name="T6" fmla="*/ 716 w 716"/>
                    <a:gd name="T7" fmla="*/ 296 h 403"/>
                    <a:gd name="T8" fmla="*/ 420 w 716"/>
                    <a:gd name="T9" fmla="*/ 114 h 403"/>
                    <a:gd name="T10" fmla="*/ 70 w 716"/>
                    <a:gd name="T11" fmla="*/ 0 h 403"/>
                    <a:gd name="T12" fmla="*/ 0 w 716"/>
                    <a:gd name="T13" fmla="*/ 78 h 403"/>
                    <a:gd name="T14" fmla="*/ 0 w 716"/>
                    <a:gd name="T15" fmla="*/ 78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82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78 h 411"/>
                    <a:gd name="T2" fmla="*/ 316 w 717"/>
                    <a:gd name="T3" fmla="*/ 139 h 411"/>
                    <a:gd name="T4" fmla="*/ 649 w 717"/>
                    <a:gd name="T5" fmla="*/ 411 h 411"/>
                    <a:gd name="T6" fmla="*/ 717 w 717"/>
                    <a:gd name="T7" fmla="*/ 314 h 411"/>
                    <a:gd name="T8" fmla="*/ 394 w 717"/>
                    <a:gd name="T9" fmla="*/ 87 h 411"/>
                    <a:gd name="T10" fmla="*/ 54 w 717"/>
                    <a:gd name="T11" fmla="*/ 0 h 411"/>
                    <a:gd name="T12" fmla="*/ 0 w 717"/>
                    <a:gd name="T13" fmla="*/ 78 h 411"/>
                    <a:gd name="T14" fmla="*/ 0 w 717"/>
                    <a:gd name="T15" fmla="*/ 78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83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>
                    <a:gd name="T0" fmla="*/ 0 w 709"/>
                    <a:gd name="T1" fmla="*/ 88 h 386"/>
                    <a:gd name="T2" fmla="*/ 272 w 709"/>
                    <a:gd name="T3" fmla="*/ 131 h 386"/>
                    <a:gd name="T4" fmla="*/ 665 w 709"/>
                    <a:gd name="T5" fmla="*/ 386 h 386"/>
                    <a:gd name="T6" fmla="*/ 709 w 709"/>
                    <a:gd name="T7" fmla="*/ 308 h 386"/>
                    <a:gd name="T8" fmla="*/ 306 w 709"/>
                    <a:gd name="T9" fmla="*/ 53 h 386"/>
                    <a:gd name="T10" fmla="*/ 43 w 709"/>
                    <a:gd name="T11" fmla="*/ 0 h 386"/>
                    <a:gd name="T12" fmla="*/ 0 w 709"/>
                    <a:gd name="T13" fmla="*/ 88 h 386"/>
                    <a:gd name="T14" fmla="*/ 0 w 709"/>
                    <a:gd name="T15" fmla="*/ 88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8484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-76200"/>
            <a:ext cx="8686800" cy="1066800"/>
          </a:xfrm>
        </p:spPr>
        <p:txBody>
          <a:bodyPr/>
          <a:lstStyle/>
          <a:p>
            <a:pPr algn="l"/>
            <a:r>
              <a:rPr lang="en-US" altLang="en-US" sz="2800" dirty="0" smtClean="0">
                <a:solidFill>
                  <a:srgbClr val="008000"/>
                </a:solidFill>
              </a:rPr>
              <a:t/>
            </a:r>
            <a:br>
              <a:rPr lang="en-US" altLang="en-US" sz="2800" dirty="0" smtClean="0">
                <a:solidFill>
                  <a:srgbClr val="008000"/>
                </a:solidFill>
              </a:rPr>
            </a:br>
            <a:r>
              <a:rPr lang="en-US" altLang="en-US" sz="2800" dirty="0">
                <a:solidFill>
                  <a:srgbClr val="008000"/>
                </a:solidFill>
              </a:rPr>
              <a:t/>
            </a:r>
            <a:br>
              <a:rPr lang="en-US" altLang="en-US" sz="2800" dirty="0">
                <a:solidFill>
                  <a:srgbClr val="008000"/>
                </a:solidFill>
              </a:rPr>
            </a:br>
            <a:r>
              <a:rPr lang="en-US" altLang="en-US" sz="2800" dirty="0" smtClean="0">
                <a:solidFill>
                  <a:srgbClr val="008000"/>
                </a:solidFill>
              </a:rPr>
              <a:t/>
            </a:r>
            <a:br>
              <a:rPr lang="en-US" altLang="en-US" sz="2800" dirty="0" smtClean="0">
                <a:solidFill>
                  <a:srgbClr val="008000"/>
                </a:solidFill>
              </a:rPr>
            </a:br>
            <a:r>
              <a:rPr lang="en-US" altLang="en-US" sz="2800" dirty="0" smtClean="0">
                <a:solidFill>
                  <a:srgbClr val="008000"/>
                </a:solidFill>
              </a:rPr>
              <a:t>Me </a:t>
            </a:r>
            <a:r>
              <a:rPr lang="en-US" altLang="en-US" sz="2800" dirty="0" err="1" smtClean="0">
                <a:solidFill>
                  <a:srgbClr val="008000"/>
                </a:solidFill>
              </a:rPr>
              <a:t>llamo</a:t>
            </a:r>
            <a:r>
              <a:rPr lang="en-US" altLang="en-US" sz="2800" dirty="0" smtClean="0">
                <a:solidFill>
                  <a:srgbClr val="008000"/>
                </a:solidFill>
              </a:rPr>
              <a:t> ___________	</a:t>
            </a:r>
            <a:r>
              <a:rPr lang="en-US" altLang="en-US" sz="2800" dirty="0" err="1" smtClean="0">
                <a:solidFill>
                  <a:srgbClr val="008000"/>
                </a:solidFill>
              </a:rPr>
              <a:t>Clase</a:t>
            </a:r>
            <a:r>
              <a:rPr lang="en-US" altLang="en-US" sz="2800" dirty="0" smtClean="0">
                <a:solidFill>
                  <a:srgbClr val="008000"/>
                </a:solidFill>
              </a:rPr>
              <a:t> 601</a:t>
            </a:r>
            <a:br>
              <a:rPr lang="en-US" altLang="en-US" sz="2800" dirty="0" smtClean="0">
                <a:solidFill>
                  <a:srgbClr val="008000"/>
                </a:solidFill>
              </a:rPr>
            </a:br>
            <a:r>
              <a:rPr lang="en-US" altLang="en-US" sz="2800" dirty="0" smtClean="0">
                <a:solidFill>
                  <a:srgbClr val="008000"/>
                </a:solidFill>
              </a:rPr>
              <a:t>La </a:t>
            </a:r>
            <a:r>
              <a:rPr lang="en-US" altLang="en-US" sz="2800" dirty="0" err="1">
                <a:solidFill>
                  <a:srgbClr val="008000"/>
                </a:solidFill>
              </a:rPr>
              <a:t>fecha</a:t>
            </a:r>
            <a:r>
              <a:rPr lang="en-US" altLang="en-US" sz="2800" dirty="0">
                <a:solidFill>
                  <a:srgbClr val="008000"/>
                </a:solidFill>
              </a:rPr>
              <a:t> </a:t>
            </a:r>
            <a:r>
              <a:rPr lang="en-US" altLang="en-US" sz="2800" dirty="0" err="1">
                <a:solidFill>
                  <a:srgbClr val="008000"/>
                </a:solidFill>
              </a:rPr>
              <a:t>es</a:t>
            </a:r>
            <a:r>
              <a:rPr lang="en-US" altLang="en-US" sz="2800" dirty="0">
                <a:solidFill>
                  <a:srgbClr val="008000"/>
                </a:solidFill>
              </a:rPr>
              <a:t> el </a:t>
            </a:r>
            <a:r>
              <a:rPr lang="en-US" altLang="en-US" sz="2800" dirty="0" smtClean="0">
                <a:solidFill>
                  <a:srgbClr val="008000"/>
                </a:solidFill>
              </a:rPr>
              <a:t>22 </a:t>
            </a:r>
            <a:r>
              <a:rPr lang="en-US" altLang="en-US" sz="2800" dirty="0">
                <a:solidFill>
                  <a:srgbClr val="008000"/>
                </a:solidFill>
              </a:rPr>
              <a:t>de </a:t>
            </a:r>
            <a:r>
              <a:rPr lang="en-US" altLang="en-US" sz="2800" dirty="0" err="1" smtClean="0">
                <a:solidFill>
                  <a:srgbClr val="008000"/>
                </a:solidFill>
              </a:rPr>
              <a:t>noviembre</a:t>
            </a:r>
            <a:r>
              <a:rPr lang="en-US" altLang="en-US" sz="2800" dirty="0" smtClean="0">
                <a:solidFill>
                  <a:srgbClr val="008000"/>
                </a:solidFill>
              </a:rPr>
              <a:t> </a:t>
            </a:r>
            <a:r>
              <a:rPr lang="en-US" altLang="en-US" sz="2800" dirty="0">
                <a:solidFill>
                  <a:srgbClr val="008000"/>
                </a:solidFill>
              </a:rPr>
              <a:t>del </a:t>
            </a:r>
            <a:r>
              <a:rPr lang="en-US" altLang="en-US" sz="2800" dirty="0" smtClean="0">
                <a:solidFill>
                  <a:srgbClr val="008000"/>
                </a:solidFill>
              </a:rPr>
              <a:t>2013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990600"/>
            <a:ext cx="8458200" cy="58674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b="1" dirty="0">
                <a:solidFill>
                  <a:srgbClr val="FF0000"/>
                </a:solidFill>
              </a:rPr>
              <a:t>Propósito # </a:t>
            </a:r>
            <a:r>
              <a:rPr lang="es-ES_tradnl" altLang="en-US" b="1" dirty="0" smtClean="0">
                <a:solidFill>
                  <a:srgbClr val="FF0000"/>
                </a:solidFill>
              </a:rPr>
              <a:t>15:</a:t>
            </a:r>
            <a:r>
              <a:rPr lang="es-ES_tradnl" altLang="en-US" dirty="0" smtClean="0">
                <a:solidFill>
                  <a:srgbClr val="FF0000"/>
                </a:solidFill>
              </a:rPr>
              <a:t> </a:t>
            </a:r>
            <a:r>
              <a:rPr lang="es-ES_tradnl" altLang="en-US" dirty="0">
                <a:cs typeface="Times New Roman" pitchFamily="18" charset="0"/>
              </a:rPr>
              <a:t>¿Cómo se usan los adjetivos en español?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b="1" dirty="0">
                <a:solidFill>
                  <a:srgbClr val="FF0000"/>
                </a:solidFill>
                <a:cs typeface="Times New Roman" pitchFamily="18" charset="0"/>
              </a:rPr>
              <a:t>Actividad Inicial: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dirty="0">
                <a:cs typeface="Times New Roman" pitchFamily="18" charset="0"/>
              </a:rPr>
              <a:t>	Copia y completa con el </a:t>
            </a:r>
            <a:r>
              <a:rPr lang="es-ES_tradnl" altLang="en-US" u="sng" dirty="0">
                <a:cs typeface="Times New Roman" pitchFamily="18" charset="0"/>
              </a:rPr>
              <a:t>Art</a:t>
            </a:r>
            <a:r>
              <a:rPr lang="en-US" altLang="en-US" u="sng" dirty="0">
                <a:cs typeface="Times New Roman" pitchFamily="18" charset="0"/>
              </a:rPr>
              <a:t>í</a:t>
            </a:r>
            <a:r>
              <a:rPr lang="es-ES_tradnl" altLang="en-US" u="sng" dirty="0">
                <a:cs typeface="Times New Roman" pitchFamily="18" charset="0"/>
              </a:rPr>
              <a:t>culo definido</a:t>
            </a:r>
            <a:r>
              <a:rPr lang="es-ES_tradnl" altLang="en-US" dirty="0">
                <a:cs typeface="Times New Roman" pitchFamily="18" charset="0"/>
              </a:rPr>
              <a:t> correcto: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s-ES_tradnl" altLang="en-US" dirty="0"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>
                <a:cs typeface="Times New Roman" pitchFamily="18" charset="0"/>
              </a:rPr>
              <a:t>_______ curso es muy fácil.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>
                <a:cs typeface="Times New Roman" pitchFamily="18" charset="0"/>
              </a:rPr>
              <a:t>_______ profesoras son bajas.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>
                <a:cs typeface="Times New Roman" pitchFamily="18" charset="0"/>
              </a:rPr>
              <a:t>_______ alumno nuevo es de Ecuador.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>
                <a:cs typeface="Times New Roman" pitchFamily="18" charset="0"/>
              </a:rPr>
              <a:t>¿De d</a:t>
            </a:r>
            <a:r>
              <a:rPr lang="en-US" altLang="en-US" dirty="0">
                <a:cs typeface="Times New Roman" pitchFamily="18" charset="0"/>
              </a:rPr>
              <a:t>ó</a:t>
            </a:r>
            <a:r>
              <a:rPr lang="es-ES_tradnl" altLang="en-US" dirty="0" err="1">
                <a:cs typeface="Times New Roman" pitchFamily="18" charset="0"/>
              </a:rPr>
              <a:t>nde</a:t>
            </a:r>
            <a:r>
              <a:rPr lang="es-ES_tradnl" altLang="en-US" dirty="0">
                <a:cs typeface="Times New Roman" pitchFamily="18" charset="0"/>
              </a:rPr>
              <a:t> son _________ muchachos?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279525" y="35052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 dirty="0">
                <a:solidFill>
                  <a:srgbClr val="0000FF"/>
                </a:solidFill>
                <a:latin typeface="Times New Roman" pitchFamily="18" charset="0"/>
              </a:rPr>
              <a:t>El</a:t>
            </a:r>
            <a:endParaRPr lang="en-US" altLang="en-US" sz="3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279525" y="4038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 dirty="0">
                <a:solidFill>
                  <a:srgbClr val="0000FF"/>
                </a:solidFill>
                <a:latin typeface="Times New Roman" pitchFamily="18" charset="0"/>
              </a:rPr>
              <a:t>Las</a:t>
            </a:r>
            <a:endParaRPr lang="en-US" altLang="en-US" sz="3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1143000" y="4572000"/>
            <a:ext cx="2057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El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4098925" y="5013325"/>
            <a:ext cx="1768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4000" b="1" dirty="0">
                <a:solidFill>
                  <a:srgbClr val="0000FF"/>
                </a:solidFill>
                <a:latin typeface="Times New Roman" pitchFamily="18" charset="0"/>
              </a:rPr>
              <a:t>los</a:t>
            </a:r>
            <a:endParaRPr lang="en-US" altLang="en-US" sz="4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55" grpId="0"/>
      <p:bldP spid="2056" grpId="0"/>
      <p:bldP spid="20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6870700" cy="685800"/>
          </a:xfrm>
        </p:spPr>
        <p:txBody>
          <a:bodyPr/>
          <a:lstStyle/>
          <a:p>
            <a:r>
              <a:rPr lang="en-US" altLang="en-US" sz="3600" dirty="0" err="1">
                <a:solidFill>
                  <a:srgbClr val="008000"/>
                </a:solidFill>
              </a:rPr>
              <a:t>Repaso</a:t>
            </a:r>
            <a:r>
              <a:rPr lang="en-US" altLang="en-US" sz="3600" dirty="0">
                <a:solidFill>
                  <a:srgbClr val="008000"/>
                </a:solidFill>
              </a:rPr>
              <a:t> del </a:t>
            </a:r>
            <a:r>
              <a:rPr lang="en-US" altLang="en-US" sz="3600" dirty="0" err="1">
                <a:solidFill>
                  <a:srgbClr val="008000"/>
                </a:solidFill>
              </a:rPr>
              <a:t>Proposito</a:t>
            </a:r>
            <a:r>
              <a:rPr lang="en-US" altLang="en-US" sz="3600" dirty="0">
                <a:solidFill>
                  <a:srgbClr val="008000"/>
                </a:solidFill>
              </a:rPr>
              <a:t> </a:t>
            </a:r>
            <a:r>
              <a:rPr lang="en-US" altLang="en-US" sz="3600" dirty="0" smtClean="0">
                <a:solidFill>
                  <a:srgbClr val="008000"/>
                </a:solidFill>
              </a:rPr>
              <a:t>14</a:t>
            </a:r>
            <a:endParaRPr lang="en-US" altLang="en-US" sz="3600" dirty="0">
              <a:solidFill>
                <a:srgbClr val="008000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066800"/>
            <a:ext cx="6629400" cy="5562600"/>
          </a:xfrm>
        </p:spPr>
        <p:txBody>
          <a:bodyPr/>
          <a:lstStyle/>
          <a:p>
            <a:pPr marL="609600" indent="-609600"/>
            <a:r>
              <a:rPr lang="en-US" altLang="en-US" u="sng" dirty="0" err="1"/>
              <a:t>Ejercicio</a:t>
            </a:r>
            <a:r>
              <a:rPr lang="en-US" altLang="en-US" u="sng" dirty="0"/>
              <a:t> 1</a:t>
            </a:r>
            <a:r>
              <a:rPr lang="en-US" altLang="en-US" dirty="0"/>
              <a:t> </a:t>
            </a:r>
            <a:r>
              <a:rPr lang="en-US" altLang="en-US" dirty="0" smtClean="0"/>
              <a:t>EXPANSION p</a:t>
            </a:r>
            <a:r>
              <a:rPr lang="en-US" altLang="en-US" dirty="0"/>
              <a:t>. 31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____ amigo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____ </a:t>
            </a:r>
            <a:r>
              <a:rPr lang="en-US" altLang="en-US" dirty="0" err="1"/>
              <a:t>muchacha</a:t>
            </a:r>
            <a:endParaRPr lang="en-US" altLang="en-US" dirty="0"/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____ </a:t>
            </a:r>
            <a:r>
              <a:rPr lang="en-US" altLang="en-US" dirty="0" err="1"/>
              <a:t>escuela</a:t>
            </a:r>
            <a:endParaRPr lang="en-US" altLang="en-US" dirty="0"/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____ </a:t>
            </a:r>
            <a:r>
              <a:rPr lang="en-US" altLang="en-US" dirty="0" err="1"/>
              <a:t>alumnos</a:t>
            </a:r>
            <a:endParaRPr lang="en-US" altLang="en-US" dirty="0"/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____ </a:t>
            </a:r>
            <a:r>
              <a:rPr lang="en-US" altLang="en-US" dirty="0" err="1"/>
              <a:t>amigas</a:t>
            </a:r>
            <a:endParaRPr lang="en-US" altLang="en-US" dirty="0"/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____ </a:t>
            </a:r>
            <a:r>
              <a:rPr lang="en-US" altLang="en-US" dirty="0" err="1"/>
              <a:t>muchachos</a:t>
            </a:r>
            <a:endParaRPr lang="en-US" altLang="en-US" dirty="0"/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____ </a:t>
            </a:r>
            <a:r>
              <a:rPr lang="en-US" altLang="en-US" dirty="0" err="1"/>
              <a:t>cursos</a:t>
            </a:r>
            <a:endParaRPr lang="en-US" altLang="en-US" dirty="0"/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____ </a:t>
            </a:r>
            <a:r>
              <a:rPr lang="en-US" altLang="en-US" dirty="0" err="1"/>
              <a:t>alumno</a:t>
            </a:r>
            <a:endParaRPr lang="en-US" altLang="en-US" dirty="0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514600" y="1600200"/>
            <a:ext cx="91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 dirty="0" smtClean="0">
                <a:solidFill>
                  <a:srgbClr val="0000FF"/>
                </a:solidFill>
                <a:latin typeface="Times New Roman" pitchFamily="18" charset="0"/>
              </a:rPr>
              <a:t>Un</a:t>
            </a:r>
            <a:endParaRPr lang="en-US" altLang="en-US" sz="3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2438400" y="2209800"/>
            <a:ext cx="11430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3400" b="1" dirty="0" err="1" smtClean="0">
                <a:solidFill>
                  <a:srgbClr val="0000FF"/>
                </a:solidFill>
                <a:latin typeface="Times New Roman" pitchFamily="18" charset="0"/>
              </a:rPr>
              <a:t>Una</a:t>
            </a:r>
            <a:endParaRPr lang="en-US" altLang="en-US" sz="3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2438400" y="2743200"/>
            <a:ext cx="1143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3400" b="1" dirty="0" err="1" smtClean="0">
                <a:solidFill>
                  <a:srgbClr val="0000FF"/>
                </a:solidFill>
                <a:latin typeface="Times New Roman" pitchFamily="18" charset="0"/>
              </a:rPr>
              <a:t>Una</a:t>
            </a:r>
            <a:endParaRPr lang="en-US" altLang="en-US" sz="3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2362200" y="3352800"/>
            <a:ext cx="11430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3400" b="1" dirty="0" err="1" smtClean="0">
                <a:solidFill>
                  <a:srgbClr val="0000FF"/>
                </a:solidFill>
                <a:latin typeface="Times New Roman" pitchFamily="18" charset="0"/>
              </a:rPr>
              <a:t>Unos</a:t>
            </a:r>
            <a:endParaRPr lang="en-US" altLang="en-US" sz="3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2362200" y="3962400"/>
            <a:ext cx="12192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3400" b="1" dirty="0" err="1" smtClean="0">
                <a:solidFill>
                  <a:srgbClr val="0000FF"/>
                </a:solidFill>
                <a:latin typeface="Times New Roman" pitchFamily="18" charset="0"/>
              </a:rPr>
              <a:t>Unas</a:t>
            </a:r>
            <a:endParaRPr lang="en-US" altLang="en-US" sz="3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2286000" y="4495800"/>
            <a:ext cx="12192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3400" b="1" dirty="0" err="1" smtClean="0">
                <a:solidFill>
                  <a:srgbClr val="0000FF"/>
                </a:solidFill>
                <a:latin typeface="Times New Roman" pitchFamily="18" charset="0"/>
              </a:rPr>
              <a:t>Unas</a:t>
            </a:r>
            <a:endParaRPr lang="en-US" altLang="en-US" sz="3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2362200" y="5105400"/>
            <a:ext cx="11430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3400" b="1" dirty="0" err="1" smtClean="0">
                <a:solidFill>
                  <a:srgbClr val="0000FF"/>
                </a:solidFill>
                <a:latin typeface="Times New Roman" pitchFamily="18" charset="0"/>
              </a:rPr>
              <a:t>Unos</a:t>
            </a:r>
            <a:endParaRPr lang="en-US" altLang="en-US" sz="3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2514600" y="5715000"/>
            <a:ext cx="91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 dirty="0" smtClean="0">
                <a:solidFill>
                  <a:srgbClr val="0000FF"/>
                </a:solidFill>
                <a:latin typeface="Times New Roman" pitchFamily="18" charset="0"/>
              </a:rPr>
              <a:t>Un</a:t>
            </a:r>
            <a:endParaRPr lang="en-US" altLang="en-US" sz="3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  <p:bldP spid="25605" grpId="0"/>
      <p:bldP spid="25606" grpId="0"/>
      <p:bldP spid="25607" grpId="0"/>
      <p:bldP spid="25608" grpId="0"/>
      <p:bldP spid="25609" grpId="0"/>
      <p:bldP spid="25610" grpId="0"/>
      <p:bldP spid="256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6870700" cy="838200"/>
          </a:xfrm>
        </p:spPr>
        <p:txBody>
          <a:bodyPr/>
          <a:lstStyle/>
          <a:p>
            <a:r>
              <a:rPr lang="en-US" altLang="en-US" dirty="0" err="1">
                <a:solidFill>
                  <a:srgbClr val="008000"/>
                </a:solidFill>
              </a:rPr>
              <a:t>Repaso</a:t>
            </a:r>
            <a:r>
              <a:rPr lang="en-US" altLang="en-US" dirty="0">
                <a:solidFill>
                  <a:srgbClr val="008000"/>
                </a:solidFill>
              </a:rPr>
              <a:t> </a:t>
            </a:r>
            <a:r>
              <a:rPr lang="en-US" altLang="en-US" dirty="0" smtClean="0">
                <a:solidFill>
                  <a:srgbClr val="008000"/>
                </a:solidFill>
              </a:rPr>
              <a:t>del </a:t>
            </a:r>
            <a:r>
              <a:rPr lang="en-US" altLang="en-US" dirty="0" err="1" smtClean="0">
                <a:solidFill>
                  <a:srgbClr val="008000"/>
                </a:solidFill>
              </a:rPr>
              <a:t>Proposito</a:t>
            </a:r>
            <a:r>
              <a:rPr lang="en-US" altLang="en-US" dirty="0" smtClean="0">
                <a:solidFill>
                  <a:srgbClr val="008000"/>
                </a:solidFill>
              </a:rPr>
              <a:t> 14</a:t>
            </a:r>
            <a:endParaRPr lang="en-US" altLang="en-US" dirty="0">
              <a:solidFill>
                <a:srgbClr val="008000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914400"/>
            <a:ext cx="7696200" cy="48006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altLang="en-US" u="sng"/>
              <a:t>Ejercicio 2</a:t>
            </a:r>
            <a:r>
              <a:rPr lang="es-ES_tradnl" altLang="en-US"/>
              <a:t> p. 31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¿Es norteamericano el muchacho?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¿Y la muchacha? ¿Es ella norteamericana?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¿Son norteamericanos los amigos?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¿Son los muchachos alumnos buenos?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¿Es Pedro un amigo de María?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¿Es María una amiga de Pedro?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676400" y="1447800"/>
            <a:ext cx="6553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Si, el muchacho es norteamericano.</a:t>
            </a:r>
            <a:endParaRPr lang="es-ES_tradnl" altLang="en-US" sz="2400" b="1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676400" y="2073275"/>
            <a:ext cx="6553200" cy="822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Si, ella es norteamericana.</a:t>
            </a:r>
          </a:p>
          <a:p>
            <a:endParaRPr lang="es-ES_tradnl" altLang="en-US" sz="2400" b="1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1676400" y="3048000"/>
            <a:ext cx="6553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Si, los amigos son norteamericanos.</a:t>
            </a:r>
            <a:endParaRPr lang="es-ES_tradnl" altLang="en-US" sz="2400" b="1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1676400" y="3581400"/>
            <a:ext cx="6553200" cy="822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Si, los muchachos son alumnos buenos.</a:t>
            </a:r>
          </a:p>
          <a:p>
            <a:endParaRPr lang="es-ES_tradnl" altLang="en-US" sz="2400" b="1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1676400" y="4495800"/>
            <a:ext cx="6553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Si, Pedro es un amigo de María.</a:t>
            </a:r>
            <a:endParaRPr lang="es-ES_tradnl" altLang="en-US" sz="2400" b="1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1676400" y="5029200"/>
            <a:ext cx="6553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</a:rPr>
              <a:t>Si, María es una amiga de Pedro.</a:t>
            </a:r>
            <a:endParaRPr lang="es-ES_tradnl" altLang="en-US" sz="2400" b="1">
              <a:solidFill>
                <a:srgbClr val="0000FF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nimBg="1"/>
      <p:bldP spid="26629" grpId="0" animBg="1"/>
      <p:bldP spid="26630" grpId="0" animBg="1"/>
      <p:bldP spid="26631" grpId="0" animBg="1"/>
      <p:bldP spid="26632" grpId="0" animBg="1"/>
      <p:bldP spid="266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749300" y="76200"/>
            <a:ext cx="6870700" cy="762000"/>
          </a:xfrm>
        </p:spPr>
        <p:txBody>
          <a:bodyPr/>
          <a:lstStyle/>
          <a:p>
            <a:r>
              <a:rPr lang="en-US" altLang="en-US" sz="3600" dirty="0" err="1">
                <a:solidFill>
                  <a:srgbClr val="008000"/>
                </a:solidFill>
              </a:rPr>
              <a:t>Repaso</a:t>
            </a:r>
            <a:r>
              <a:rPr lang="en-US" altLang="en-US" sz="3600" dirty="0">
                <a:solidFill>
                  <a:srgbClr val="008000"/>
                </a:solidFill>
              </a:rPr>
              <a:t> de la </a:t>
            </a:r>
            <a:r>
              <a:rPr lang="en-US" altLang="en-US" sz="3600" dirty="0" err="1">
                <a:solidFill>
                  <a:srgbClr val="008000"/>
                </a:solidFill>
              </a:rPr>
              <a:t>Tarea</a:t>
            </a:r>
            <a:r>
              <a:rPr lang="en-US" altLang="en-US" sz="3600" dirty="0">
                <a:solidFill>
                  <a:srgbClr val="008000"/>
                </a:solidFill>
              </a:rPr>
              <a:t> # </a:t>
            </a:r>
            <a:r>
              <a:rPr lang="en-US" altLang="en-US" sz="3600" dirty="0" smtClean="0">
                <a:solidFill>
                  <a:srgbClr val="008000"/>
                </a:solidFill>
              </a:rPr>
              <a:t>14</a:t>
            </a:r>
            <a:endParaRPr lang="en-US" altLang="en-US" sz="3600" dirty="0">
              <a:solidFill>
                <a:srgbClr val="008000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8382000" cy="5791200"/>
          </a:xfrm>
        </p:spPr>
        <p:txBody>
          <a:bodyPr/>
          <a:lstStyle/>
          <a:p>
            <a:r>
              <a:rPr lang="en-US" altLang="en-US" sz="2800" dirty="0" err="1">
                <a:solidFill>
                  <a:srgbClr val="FF6600"/>
                </a:solidFill>
              </a:rPr>
              <a:t>Worbook</a:t>
            </a:r>
            <a:r>
              <a:rPr lang="en-US" altLang="en-US" sz="2800" dirty="0">
                <a:solidFill>
                  <a:srgbClr val="FF6600"/>
                </a:solidFill>
              </a:rPr>
              <a:t>: </a:t>
            </a:r>
            <a:r>
              <a:rPr lang="en-US" altLang="en-US" sz="2800" dirty="0" err="1">
                <a:solidFill>
                  <a:srgbClr val="FF6600"/>
                </a:solidFill>
              </a:rPr>
              <a:t>Pagina</a:t>
            </a:r>
            <a:r>
              <a:rPr lang="en-US" altLang="en-US" sz="2800" dirty="0">
                <a:solidFill>
                  <a:srgbClr val="FF6600"/>
                </a:solidFill>
              </a:rPr>
              <a:t> 1.7 </a:t>
            </a:r>
            <a:r>
              <a:rPr lang="en-US" altLang="en-US" sz="2800" i="1" dirty="0" smtClean="0">
                <a:solidFill>
                  <a:srgbClr val="FF6600"/>
                </a:solidFill>
              </a:rPr>
              <a:t>out loud.</a:t>
            </a:r>
            <a:endParaRPr lang="en-US" altLang="en-US" sz="2800" dirty="0">
              <a:solidFill>
                <a:srgbClr val="FF6600"/>
              </a:solidFill>
            </a:endParaRPr>
          </a:p>
          <a:p>
            <a:r>
              <a:rPr lang="en-US" altLang="en-US" sz="2800" dirty="0" err="1">
                <a:solidFill>
                  <a:srgbClr val="FF6600"/>
                </a:solidFill>
              </a:rPr>
              <a:t>Pagina</a:t>
            </a:r>
            <a:r>
              <a:rPr lang="en-US" altLang="en-US" sz="2800" dirty="0">
                <a:solidFill>
                  <a:srgbClr val="FF6600"/>
                </a:solidFill>
              </a:rPr>
              <a:t> 1.8</a:t>
            </a:r>
          </a:p>
          <a:p>
            <a:pPr>
              <a:buFontTx/>
              <a:buNone/>
            </a:pPr>
            <a:r>
              <a:rPr lang="en-US" altLang="en-US" sz="2800" dirty="0">
                <a:solidFill>
                  <a:srgbClr val="FF6600"/>
                </a:solidFill>
              </a:rPr>
              <a:t>A.		B.				C.</a:t>
            </a:r>
          </a:p>
          <a:p>
            <a:pPr>
              <a:buFontTx/>
              <a:buNone/>
            </a:pPr>
            <a:r>
              <a:rPr lang="en-US" altLang="en-US" sz="2800" dirty="0">
                <a:solidFill>
                  <a:srgbClr val="FF6600"/>
                </a:solidFill>
              </a:rPr>
              <a:t>1.			1.				1.</a:t>
            </a:r>
          </a:p>
          <a:p>
            <a:pPr>
              <a:buFontTx/>
              <a:buNone/>
            </a:pPr>
            <a:r>
              <a:rPr lang="en-US" altLang="en-US" sz="2800" dirty="0">
                <a:solidFill>
                  <a:srgbClr val="FF6600"/>
                </a:solidFill>
              </a:rPr>
              <a:t>2.			2.				2.</a:t>
            </a:r>
          </a:p>
          <a:p>
            <a:pPr>
              <a:buFontTx/>
              <a:buNone/>
            </a:pPr>
            <a:r>
              <a:rPr lang="en-US" altLang="en-US" sz="2800" dirty="0">
                <a:solidFill>
                  <a:srgbClr val="FF6600"/>
                </a:solidFill>
              </a:rPr>
              <a:t>3.            	3.				3.</a:t>
            </a:r>
          </a:p>
          <a:p>
            <a:pPr>
              <a:buFontTx/>
              <a:buNone/>
            </a:pPr>
            <a:r>
              <a:rPr lang="en-US" altLang="en-US" sz="2800" dirty="0">
                <a:solidFill>
                  <a:srgbClr val="FF6600"/>
                </a:solidFill>
              </a:rPr>
              <a:t>4.			4.				4.</a:t>
            </a:r>
          </a:p>
          <a:p>
            <a:pPr>
              <a:buFontTx/>
              <a:buNone/>
            </a:pPr>
            <a:r>
              <a:rPr lang="en-US" altLang="en-US" sz="2800" dirty="0">
                <a:solidFill>
                  <a:srgbClr val="FF6600"/>
                </a:solidFill>
              </a:rPr>
              <a:t>               	5.</a:t>
            </a:r>
          </a:p>
          <a:p>
            <a:pPr>
              <a:buFontTx/>
              <a:buNone/>
            </a:pPr>
            <a:r>
              <a:rPr lang="en-US" altLang="en-US" sz="2800" dirty="0">
                <a:solidFill>
                  <a:srgbClr val="FF6600"/>
                </a:solidFill>
              </a:rPr>
              <a:t>				D.  1.      2.     3.     4.		5.      </a:t>
            </a:r>
          </a:p>
          <a:p>
            <a:pPr>
              <a:buFontTx/>
              <a:buNone/>
            </a:pPr>
            <a:r>
              <a:rPr lang="en-US" altLang="en-US" sz="2800" dirty="0">
                <a:solidFill>
                  <a:srgbClr val="FF6600"/>
                </a:solidFill>
              </a:rPr>
              <a:t>		            6.     	7.     		8.     		9.      </a:t>
            </a:r>
          </a:p>
          <a:p>
            <a:pPr>
              <a:buFontTx/>
              <a:buNone/>
            </a:pPr>
            <a:r>
              <a:rPr lang="en-US" altLang="en-US" sz="2800" dirty="0">
                <a:solidFill>
                  <a:srgbClr val="FF6600"/>
                </a:solidFill>
              </a:rPr>
              <a:t>			   10.      	11.	     12.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304800" y="2362200"/>
            <a:ext cx="91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El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36525" y="2895600"/>
            <a:ext cx="1387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Los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52400" y="3429000"/>
            <a:ext cx="13112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Los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152400" y="3886200"/>
            <a:ext cx="1295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La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2193925" y="2514600"/>
            <a:ext cx="3673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  <a:latin typeface="Times New Roman" pitchFamily="18" charset="0"/>
              </a:rPr>
              <a:t>Las escuelas pequeñas</a:t>
            </a:r>
            <a:endParaRPr lang="es-ES_tradnl" altLang="en-US" sz="2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2193925" y="2971800"/>
            <a:ext cx="3673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  <a:latin typeface="Times New Roman" pitchFamily="18" charset="0"/>
              </a:rPr>
              <a:t>Los amigos sinceros</a:t>
            </a:r>
            <a:endParaRPr lang="es-ES_tradnl" altLang="en-US" sz="2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2209800" y="3505200"/>
            <a:ext cx="3673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  <a:latin typeface="Times New Roman" pitchFamily="18" charset="0"/>
              </a:rPr>
              <a:t>Las muchachas altas</a:t>
            </a:r>
            <a:endParaRPr lang="es-ES_tradnl" altLang="en-US" sz="2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2209800" y="3962400"/>
            <a:ext cx="3673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  <a:latin typeface="Times New Roman" pitchFamily="18" charset="0"/>
              </a:rPr>
              <a:t>Las clases grandes</a:t>
            </a:r>
            <a:endParaRPr lang="es-ES_tradnl" altLang="en-US" sz="2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2193925" y="4495800"/>
            <a:ext cx="3673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  <a:latin typeface="Times New Roman" pitchFamily="18" charset="0"/>
              </a:rPr>
              <a:t>Los cursos interesantes</a:t>
            </a:r>
            <a:endParaRPr lang="es-ES_tradnl" altLang="en-US" sz="2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5715000" y="2362200"/>
            <a:ext cx="91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Un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5715000" y="2895600"/>
            <a:ext cx="91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un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5715000" y="3429000"/>
            <a:ext cx="1295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Una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5791200" y="3886200"/>
            <a:ext cx="91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Un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3505200" y="4953000"/>
            <a:ext cx="91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 u="sng">
                <a:solidFill>
                  <a:srgbClr val="0000FF"/>
                </a:solidFill>
                <a:latin typeface="Times New Roman" pitchFamily="18" charset="0"/>
              </a:rPr>
              <a:t>o</a:t>
            </a:r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auto">
          <a:xfrm>
            <a:off x="4419600" y="4953000"/>
            <a:ext cx="91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 u="sng">
                <a:solidFill>
                  <a:srgbClr val="0000FF"/>
                </a:solidFill>
                <a:latin typeface="Times New Roman" pitchFamily="18" charset="0"/>
              </a:rPr>
              <a:t>o</a:t>
            </a:r>
          </a:p>
        </p:txBody>
      </p:sp>
      <p:sp>
        <p:nvSpPr>
          <p:cNvPr id="24595" name="Text Box 19"/>
          <p:cNvSpPr txBox="1">
            <a:spLocks noChangeArrowheads="1"/>
          </p:cNvSpPr>
          <p:nvPr/>
        </p:nvSpPr>
        <p:spPr bwMode="auto">
          <a:xfrm>
            <a:off x="5181600" y="4953000"/>
            <a:ext cx="91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 u="sng">
                <a:solidFill>
                  <a:srgbClr val="0000FF"/>
                </a:solidFill>
                <a:latin typeface="Times New Roman" pitchFamily="18" charset="0"/>
              </a:rPr>
              <a:t>o</a:t>
            </a:r>
          </a:p>
        </p:txBody>
      </p:sp>
      <p:sp>
        <p:nvSpPr>
          <p:cNvPr id="24596" name="Text Box 20"/>
          <p:cNvSpPr txBox="1">
            <a:spLocks noChangeArrowheads="1"/>
          </p:cNvSpPr>
          <p:nvPr/>
        </p:nvSpPr>
        <p:spPr bwMode="auto">
          <a:xfrm>
            <a:off x="6096000" y="4953000"/>
            <a:ext cx="91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 u="sng">
                <a:solidFill>
                  <a:srgbClr val="0000FF"/>
                </a:solidFill>
                <a:latin typeface="Times New Roman" pitchFamily="18" charset="0"/>
              </a:rPr>
              <a:t>o</a:t>
            </a:r>
          </a:p>
        </p:txBody>
      </p:sp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7543800" y="4876800"/>
            <a:ext cx="91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 u="sng">
                <a:solidFill>
                  <a:srgbClr val="0000FF"/>
                </a:solidFill>
                <a:latin typeface="Times New Roman" pitchFamily="18" charset="0"/>
              </a:rPr>
              <a:t>o</a:t>
            </a:r>
          </a:p>
        </p:txBody>
      </p:sp>
      <p:sp>
        <p:nvSpPr>
          <p:cNvPr id="24598" name="Text Box 22"/>
          <p:cNvSpPr txBox="1">
            <a:spLocks noChangeArrowheads="1"/>
          </p:cNvSpPr>
          <p:nvPr/>
        </p:nvSpPr>
        <p:spPr bwMode="auto">
          <a:xfrm>
            <a:off x="2590800" y="5410200"/>
            <a:ext cx="91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 u="sng">
                <a:solidFill>
                  <a:srgbClr val="0000FF"/>
                </a:solidFill>
                <a:latin typeface="Times New Roman" pitchFamily="18" charset="0"/>
              </a:rPr>
              <a:t>o</a:t>
            </a:r>
          </a:p>
        </p:txBody>
      </p:sp>
      <p:sp>
        <p:nvSpPr>
          <p:cNvPr id="24599" name="Text Box 23"/>
          <p:cNvSpPr txBox="1">
            <a:spLocks noChangeArrowheads="1"/>
          </p:cNvSpPr>
          <p:nvPr/>
        </p:nvSpPr>
        <p:spPr bwMode="auto">
          <a:xfrm>
            <a:off x="4191000" y="5410200"/>
            <a:ext cx="91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 u="sng">
                <a:solidFill>
                  <a:srgbClr val="0000FF"/>
                </a:solidFill>
                <a:latin typeface="Times New Roman" pitchFamily="18" charset="0"/>
              </a:rPr>
              <a:t>as</a:t>
            </a:r>
          </a:p>
        </p:txBody>
      </p:sp>
      <p:sp>
        <p:nvSpPr>
          <p:cNvPr id="24600" name="Text Box 24"/>
          <p:cNvSpPr txBox="1">
            <a:spLocks noChangeArrowheads="1"/>
          </p:cNvSpPr>
          <p:nvPr/>
        </p:nvSpPr>
        <p:spPr bwMode="auto">
          <a:xfrm>
            <a:off x="6096000" y="5410200"/>
            <a:ext cx="91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 u="sng">
                <a:solidFill>
                  <a:srgbClr val="0000FF"/>
                </a:solidFill>
                <a:latin typeface="Times New Roman" pitchFamily="18" charset="0"/>
              </a:rPr>
              <a:t>as</a:t>
            </a:r>
          </a:p>
        </p:txBody>
      </p:sp>
      <p:sp>
        <p:nvSpPr>
          <p:cNvPr id="24601" name="Text Box 25"/>
          <p:cNvSpPr txBox="1">
            <a:spLocks noChangeArrowheads="1"/>
          </p:cNvSpPr>
          <p:nvPr/>
        </p:nvSpPr>
        <p:spPr bwMode="auto">
          <a:xfrm>
            <a:off x="7696200" y="5410200"/>
            <a:ext cx="91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 u="sng">
                <a:solidFill>
                  <a:srgbClr val="0000FF"/>
                </a:solidFill>
                <a:latin typeface="Times New Roman" pitchFamily="18" charset="0"/>
              </a:rPr>
              <a:t>as</a:t>
            </a:r>
          </a:p>
        </p:txBody>
      </p:sp>
      <p:sp>
        <p:nvSpPr>
          <p:cNvPr id="24602" name="Text Box 26"/>
          <p:cNvSpPr txBox="1">
            <a:spLocks noChangeArrowheads="1"/>
          </p:cNvSpPr>
          <p:nvPr/>
        </p:nvSpPr>
        <p:spPr bwMode="auto">
          <a:xfrm>
            <a:off x="2590800" y="5943600"/>
            <a:ext cx="91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 u="sng">
                <a:solidFill>
                  <a:srgbClr val="0000FF"/>
                </a:solidFill>
                <a:latin typeface="Times New Roman" pitchFamily="18" charset="0"/>
              </a:rPr>
              <a:t>as</a:t>
            </a:r>
          </a:p>
        </p:txBody>
      </p:sp>
      <p:sp>
        <p:nvSpPr>
          <p:cNvPr id="24603" name="Text Box 27"/>
          <p:cNvSpPr txBox="1">
            <a:spLocks noChangeArrowheads="1"/>
          </p:cNvSpPr>
          <p:nvPr/>
        </p:nvSpPr>
        <p:spPr bwMode="auto">
          <a:xfrm>
            <a:off x="4191000" y="5943600"/>
            <a:ext cx="91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 u="sng">
                <a:solidFill>
                  <a:srgbClr val="0000FF"/>
                </a:solidFill>
                <a:latin typeface="Times New Roman" pitchFamily="18" charset="0"/>
              </a:rPr>
              <a:t>as</a:t>
            </a:r>
          </a:p>
        </p:txBody>
      </p:sp>
      <p:sp>
        <p:nvSpPr>
          <p:cNvPr id="24604" name="Text Box 28"/>
          <p:cNvSpPr txBox="1">
            <a:spLocks noChangeArrowheads="1"/>
          </p:cNvSpPr>
          <p:nvPr/>
        </p:nvSpPr>
        <p:spPr bwMode="auto">
          <a:xfrm>
            <a:off x="5791200" y="5943600"/>
            <a:ext cx="91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400" b="1" u="sng">
                <a:solidFill>
                  <a:srgbClr val="0000FF"/>
                </a:solidFill>
                <a:latin typeface="Times New Roman" pitchFamily="18" charset="0"/>
              </a:rPr>
              <a:t>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24581" grpId="0"/>
      <p:bldP spid="24582" grpId="0"/>
      <p:bldP spid="24583" grpId="0"/>
      <p:bldP spid="24584" grpId="0"/>
      <p:bldP spid="24585" grpId="0"/>
      <p:bldP spid="24586" grpId="0"/>
      <p:bldP spid="24587" grpId="0"/>
      <p:bldP spid="24588" grpId="0"/>
      <p:bldP spid="24589" grpId="0"/>
      <p:bldP spid="24590" grpId="0"/>
      <p:bldP spid="24591" grpId="0"/>
      <p:bldP spid="24592" grpId="0"/>
      <p:bldP spid="24593" grpId="0"/>
      <p:bldP spid="24594" grpId="0"/>
      <p:bldP spid="24595" grpId="0"/>
      <p:bldP spid="24596" grpId="0"/>
      <p:bldP spid="24597" grpId="0"/>
      <p:bldP spid="24598" grpId="0"/>
      <p:bldP spid="24599" grpId="0"/>
      <p:bldP spid="24600" grpId="0"/>
      <p:bldP spid="24601" grpId="0"/>
      <p:bldP spid="24602" grpId="0"/>
      <p:bldP spid="24603" grpId="0"/>
      <p:bldP spid="2460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6870700" cy="1066800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15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/>
              <a:t>WORKBOOK:</a:t>
            </a:r>
          </a:p>
          <a:p>
            <a:r>
              <a:rPr lang="en-US" altLang="en-US"/>
              <a:t>Completa p. 1.9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"/>
        <a:cs typeface="Arial"/>
      </a:majorFont>
      <a:minorFont>
        <a:latin typeface="Comic Sans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391</TotalTime>
  <Words>215</Words>
  <Application>Microsoft Office PowerPoint</Application>
  <PresentationFormat>On-screen Show (4:3)</PresentationFormat>
  <Paragraphs>85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Comic Sans MS</vt:lpstr>
      <vt:lpstr>Times New Roman</vt:lpstr>
      <vt:lpstr>Crayons</vt:lpstr>
      <vt:lpstr>   Me llamo ___________ Clase 601 La fecha es el 22 de noviembre del 2013</vt:lpstr>
      <vt:lpstr>Repaso del Proposito 14</vt:lpstr>
      <vt:lpstr>Repaso del Proposito 14</vt:lpstr>
      <vt:lpstr>Repaso de la Tarea # 14</vt:lpstr>
      <vt:lpstr>Tarea # 15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fecha es el 10 de noviembre del 2009</dc:title>
  <dc:creator>Helen Zumaeta</dc:creator>
  <cp:lastModifiedBy>Helen Zumaeta</cp:lastModifiedBy>
  <cp:revision>12</cp:revision>
  <dcterms:created xsi:type="dcterms:W3CDTF">2009-11-10T15:14:40Z</dcterms:created>
  <dcterms:modified xsi:type="dcterms:W3CDTF">2013-11-22T15:24:09Z</dcterms:modified>
</cp:coreProperties>
</file>